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61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96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927056572849211"/>
          <c:y val="0"/>
          <c:w val="0.53093210340789843"/>
          <c:h val="0.68771190133260185"/>
        </c:manualLayout>
      </c:layout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46879808857548"/>
          <c:y val="4.6504968524924651E-3"/>
          <c:w val="0.70156335824438065"/>
          <c:h val="0.8956542022365594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423-453F-8F92-39F8260CC7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423-453F-8F92-39F8260CC7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423-453F-8F92-39F8260CC7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423-453F-8F92-39F8260CC7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423-453F-8F92-39F8260CC7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423-453F-8F92-39F8260CC7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soci!$A$17:$A$22</c:f>
              <c:strCache>
                <c:ptCount val="6"/>
                <c:pt idx="0">
                  <c:v>Iseo</c:v>
                </c:pt>
                <c:pt idx="1">
                  <c:v>Provaglio d'iseo</c:v>
                </c:pt>
                <c:pt idx="2">
                  <c:v>Sale Marasino</c:v>
                </c:pt>
                <c:pt idx="3">
                  <c:v>Marone</c:v>
                </c:pt>
                <c:pt idx="4">
                  <c:v>Corte Franca</c:v>
                </c:pt>
                <c:pt idx="5">
                  <c:v>altri</c:v>
                </c:pt>
              </c:strCache>
            </c:strRef>
          </c:cat>
          <c:val>
            <c:numRef>
              <c:f>soci!$B$17:$B$22</c:f>
              <c:numCache>
                <c:formatCode>General</c:formatCode>
                <c:ptCount val="6"/>
                <c:pt idx="0">
                  <c:v>151</c:v>
                </c:pt>
                <c:pt idx="1">
                  <c:v>29</c:v>
                </c:pt>
                <c:pt idx="2">
                  <c:v>25</c:v>
                </c:pt>
                <c:pt idx="3">
                  <c:v>17</c:v>
                </c:pt>
                <c:pt idx="4">
                  <c:v>20</c:v>
                </c:pt>
                <c:pt idx="5">
                  <c:v>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423-453F-8F92-39F8260CC74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647635601715807E-2"/>
          <c:y val="0.87441241704630468"/>
          <c:w val="0.9633523643982842"/>
          <c:h val="0.12558758295369532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soci per sesso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973-4557-8FD9-D21271E6F194}"/>
              </c:ext>
            </c:extLst>
          </c:dPt>
          <c:dPt>
            <c:idx val="1"/>
            <c:bubble3D val="0"/>
            <c:spPr>
              <a:solidFill>
                <a:srgbClr val="FF3399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973-4557-8FD9-D21271E6F194}"/>
              </c:ext>
            </c:extLst>
          </c:dPt>
          <c:dPt>
            <c:idx val="2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973-4557-8FD9-D21271E6F19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soci!$A$25:$A$27</c:f>
              <c:strCache>
                <c:ptCount val="3"/>
                <c:pt idx="0">
                  <c:v>soci per sesso:</c:v>
                </c:pt>
                <c:pt idx="1">
                  <c:v>femmine</c:v>
                </c:pt>
                <c:pt idx="2">
                  <c:v>maschi</c:v>
                </c:pt>
              </c:strCache>
            </c:strRef>
          </c:cat>
          <c:val>
            <c:numRef>
              <c:f>soci!$B$25:$B$27</c:f>
              <c:numCache>
                <c:formatCode>General</c:formatCode>
                <c:ptCount val="3"/>
                <c:pt idx="1">
                  <c:v>279</c:v>
                </c:pt>
                <c:pt idx="2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73-4557-8FD9-D21271E6F19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14B884-9258-47F7-9517-A63445F46E35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17E92-E21B-4012-8550-EA633FE519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911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BC37C-82D3-4F16-AB16-4475F9236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12F4018-3C47-44B8-9D04-9AD43B4F1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6090D3-2A22-4C09-8941-493B52AB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B4E4E5-278C-4F85-B54B-940B1908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A6F4D1-15C3-4547-AC39-9DC43955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883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CA0AC5-2CF7-4CBB-B8E9-51BDD2BE2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EC55AE-3AB6-4D75-A78A-8A22C5484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5B0689-C54A-44EE-9D20-B62A8689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888256-A2CE-4631-8890-D0711ACF6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722D97-4B3C-4AA2-80CD-131BE803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59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ABC5D69-192E-4F62-AB0B-CD1B2E2C8C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D57B526-6C8F-4668-AF0C-87BFA0C09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902ABD-A5D6-4642-A626-691288D27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CC049D-C7BB-4C8D-A6EB-C3799FEC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0E7B6F-25E3-4D52-9F33-BAA727C44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06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6400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7387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0815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903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653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1283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06863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95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C1874A-02C3-4DF0-BC40-2E8F9F369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5650C4-6FE0-4A2A-9559-146075712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563CA5-ECB0-432C-9114-F9A178B9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33AFE9-1C5D-4D65-99AB-06F2035F5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563EB8-92CF-40CF-A8CE-61B869C1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060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4623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1614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044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59846C-5B07-4087-BDF8-C8B2F35D7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45CEF37-7D7A-4CA5-AAEA-1A4D84EFA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DC134D-1A01-431B-ABC0-F8A16C074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1AF5DC-D813-4358-8310-A50D8DBE8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2DED25-2966-4822-AD47-C906750E4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45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D05CEA-D8B3-4A4A-ABFC-378DCC244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A605C4-C49E-4794-9F84-88D633BFF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BC9EA9-4B1B-442D-938C-5BED4BA38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D5DDD38-C8C6-487A-B576-F29FEA4E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DC9A05-4802-4B18-9B6E-FD084BAB2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79B9CE-FB29-483F-99AA-345355EC9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332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A36E28-3A62-47F2-BD14-69549223E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B392EF-AE35-4B0E-A3FA-D1FE89B93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6777B6F-4E53-433E-9497-6063C27DF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8B7D3D9-AE94-4339-937E-33EC93627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701558-AA3E-4432-9C97-E2F386E91C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3BC8F43-C9AC-43FB-88DD-472AC33DF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F868DDF-2203-4975-882C-9EFA63FDE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CAD5217-B42A-4B57-92B3-CD2CC78C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83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5CDA39-F1C9-4B0F-8D08-2BF9315D2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804DCFB-9312-41EA-B088-C875FBAAA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4E80881-1062-41DB-A435-2E57DD7C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20642B9-A11F-444D-8596-1DB07F60B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596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29649D0-FB86-4DC4-A6AC-291C87C88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DDA124D-F360-44EB-95A5-4529EB11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98E6580-DCAF-4E25-8241-3E96829A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701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33C43F-DE98-4973-9B15-CFC2E4380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BABED6-01D6-45ED-AC1B-5CA5CF6C9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9A56FF-2CA9-4EA5-A677-BF436BD1C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6FAAEB-71EC-42E4-AA3C-ABDE83B8B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241102-6383-4439-A950-53824DF1E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A179D6-5664-4EEB-96F0-8AF5CD251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50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2DEB52-2272-4176-9948-05A087820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0DC1E88-5899-4923-AD31-C4D54CCFF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E5E588-761B-495D-B632-F3A1B09A8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FEBAD7-8656-4EE9-980F-4D790FB1E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66EEAD-5934-4459-97C2-3030C350D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C8C1331-CC9B-4A14-8283-6EB34897A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83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9B42637-9128-4C50-8F0A-AF0DEB0FD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939FD7-B995-47DD-8C71-F215AE7C3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86C965-6E28-446C-BCF1-7FD836A38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C453-A42C-49E0-BB9A-8BE74BD25B9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F9ED60-C987-4B85-8460-F55F82159B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BC0541-784D-4078-9C09-9ABD495538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DEB9B-DE0D-43E5-AC3C-98A50C0CE4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74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75493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3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C9D8D390-A076-40CB-BE81-F088E04AE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0988" y="1219201"/>
            <a:ext cx="7772400" cy="1470025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it-IT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Riepilogo dati</a:t>
            </a:r>
          </a:p>
        </p:txBody>
      </p:sp>
      <p:sp>
        <p:nvSpPr>
          <p:cNvPr id="6" name="Google Shape;84;p13">
            <a:extLst>
              <a:ext uri="{FF2B5EF4-FFF2-40B4-BE49-F238E27FC236}">
                <a16:creationId xmlns:a16="http://schemas.microsoft.com/office/drawing/2014/main" id="{F6821697-39E6-4142-976A-8141A32E54E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95600" y="3112477"/>
            <a:ext cx="6400800" cy="15696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it-IT" sz="4800" b="1" dirty="0">
                <a:solidFill>
                  <a:srgbClr val="DF322D"/>
                </a:solidFill>
              </a:rPr>
              <a:t>ANNO ACCADEMICO  2019-2020</a:t>
            </a:r>
            <a:endParaRPr sz="4800" b="1" dirty="0">
              <a:solidFill>
                <a:srgbClr val="DF322D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3149505-408E-4DBD-BB17-63BE33AC5C52}"/>
              </a:ext>
            </a:extLst>
          </p:cNvPr>
          <p:cNvSpPr txBox="1"/>
          <p:nvPr/>
        </p:nvSpPr>
        <p:spPr>
          <a:xfrm>
            <a:off x="1524000" y="6203853"/>
            <a:ext cx="9045526" cy="30777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endParaRPr lang="it-IT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7295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767013" y="489400"/>
            <a:ext cx="8725305" cy="83099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it-IT" sz="4800" b="1" kern="0" dirty="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ANNO ACCADEMICO  2019-2020</a:t>
            </a:r>
            <a:endParaRPr sz="4800" b="1" kern="0" dirty="0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8349" y="1695376"/>
            <a:ext cx="4677489" cy="426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65838" y="1695376"/>
            <a:ext cx="4402163" cy="426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72D318F-E1B5-42B2-B653-7E5E5885CF13}"/>
              </a:ext>
            </a:extLst>
          </p:cNvPr>
          <p:cNvSpPr txBox="1"/>
          <p:nvPr/>
        </p:nvSpPr>
        <p:spPr>
          <a:xfrm>
            <a:off x="3634154" y="2363373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410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B820E0B-D18F-4646-B42F-18E9EB18CDD6}"/>
              </a:ext>
            </a:extLst>
          </p:cNvPr>
          <p:cNvSpPr txBox="1"/>
          <p:nvPr/>
        </p:nvSpPr>
        <p:spPr>
          <a:xfrm>
            <a:off x="8189741" y="2205911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62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7D0E331-B94A-41F6-9E24-7DE5006DCC08}"/>
              </a:ext>
            </a:extLst>
          </p:cNvPr>
          <p:cNvSpPr txBox="1"/>
          <p:nvPr/>
        </p:nvSpPr>
        <p:spPr>
          <a:xfrm>
            <a:off x="3754242" y="4682197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348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320607-4654-4CD6-AAA3-060347C33D2C}"/>
              </a:ext>
            </a:extLst>
          </p:cNvPr>
          <p:cNvSpPr txBox="1"/>
          <p:nvPr/>
        </p:nvSpPr>
        <p:spPr>
          <a:xfrm>
            <a:off x="8288215" y="4669782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71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16418" y="50846"/>
            <a:ext cx="7884368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A8F70BF-73A6-4569-81BA-FB1153555FF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20059" y="1218764"/>
          <a:ext cx="7367449" cy="5690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0A8F70BF-73A6-4569-81BA-FB1153555FF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358832" y="888771"/>
          <a:ext cx="6748849" cy="5690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2" name="chart">
            <a:extLst>
              <a:ext uri="{FF2B5EF4-FFF2-40B4-BE49-F238E27FC236}">
                <a16:creationId xmlns:a16="http://schemas.microsoft.com/office/drawing/2014/main" id="{CE070B8C-3B01-4613-95CF-5A85B4CA49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35656" y="2156176"/>
            <a:ext cx="3432345" cy="33835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47529" y="1"/>
            <a:ext cx="8532439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30622A-BBF4-4035-BAF0-2720AAA62E22}"/>
              </a:ext>
            </a:extLst>
          </p:cNvPr>
          <p:cNvSpPr txBox="1"/>
          <p:nvPr/>
        </p:nvSpPr>
        <p:spPr>
          <a:xfrm>
            <a:off x="8366042" y="4927983"/>
            <a:ext cx="158450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4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279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AD5925F-5C1F-46B8-8600-AF13DBA3E69C}"/>
              </a:ext>
            </a:extLst>
          </p:cNvPr>
          <p:cNvSpPr txBox="1"/>
          <p:nvPr/>
        </p:nvSpPr>
        <p:spPr>
          <a:xfrm>
            <a:off x="8330874" y="5763252"/>
            <a:ext cx="16548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4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111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847B43B8-B3EC-4CE5-8B93-A5B918DCFA1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847528" y="847579"/>
          <a:ext cx="8328103" cy="4080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 invX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</Words>
  <Application>Microsoft Office PowerPoint</Application>
  <PresentationFormat>Widescreen</PresentationFormat>
  <Paragraphs>10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1_Tema di Office</vt:lpstr>
      <vt:lpstr>Riepilogo dati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Riepilogo dati</dc:title>
  <dc:creator>margherita migliorini</dc:creator>
  <cp:lastModifiedBy>margherita migliorini</cp:lastModifiedBy>
  <cp:revision>1</cp:revision>
  <dcterms:created xsi:type="dcterms:W3CDTF">2022-05-30T16:17:43Z</dcterms:created>
  <dcterms:modified xsi:type="dcterms:W3CDTF">2022-05-30T16:24:15Z</dcterms:modified>
</cp:coreProperties>
</file>